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9F"/>
    <a:srgbClr val="E6E6E6"/>
    <a:srgbClr val="E7D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1A266-B1CF-4E23-8AFC-EEC4CAD9D09C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7E964-958B-4BB4-A996-609659E8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7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49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32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9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7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81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0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8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96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61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98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C48-8C64-4F1A-8FFB-0CDBC5062BE9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3526-48A7-4FF5-ACC1-FB2FD41DF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07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950" y="4578029"/>
            <a:ext cx="1164805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smtClean="0">
                <a:solidFill>
                  <a:srgbClr val="C0000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முனைவர் த.செல்வராசு</a:t>
            </a:r>
          </a:p>
          <a:p>
            <a:pPr algn="ctr">
              <a:spcAft>
                <a:spcPts val="800"/>
              </a:spcAft>
            </a:pPr>
            <a:r>
              <a:rPr lang="en-US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இணைப்பேராசிரியர், முதுகலைத் </a:t>
            </a:r>
            <a:r>
              <a:rPr lang="en-US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தமிழாய்வுத்துறை</a:t>
            </a:r>
          </a:p>
          <a:p>
            <a:pPr algn="ctr">
              <a:spcAft>
                <a:spcPts val="800"/>
              </a:spcAft>
            </a:pPr>
            <a:r>
              <a:rPr lang="en-US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ஜமால் முகமது கல்லூரி (த</a:t>
            </a:r>
            <a:r>
              <a:rPr lang="en-US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திருச்சிராப்பள்ளி </a:t>
            </a:r>
            <a:r>
              <a:rPr lang="en-US" sz="2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620 020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792" y="496389"/>
            <a:ext cx="11090365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smtClean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முதுகலை இரண்டாமாண்டு மூன்றாம் பருவம்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குறியீடு: </a:t>
            </a:r>
            <a:r>
              <a:rPr lang="en-US" sz="3200" b="1">
                <a:solidFill>
                  <a:srgbClr val="FF000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20PTA3DE3A</a:t>
            </a:r>
            <a:r>
              <a:rPr lang="en-US" sz="3200" b="1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smtClean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தாள்: </a:t>
            </a:r>
            <a:r>
              <a:rPr lang="en-US" sz="3200" b="1" smtClean="0">
                <a:solidFill>
                  <a:srgbClr val="FF000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Elective III - போட்டித் தேர்வுத் தமிழ்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smtClean="0">
                <a:solidFill>
                  <a:srgbClr val="FF000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அலகு – 1, 2, 3, 4 &amp; 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தமிழ்நாடு அரசுப் பணியாளர் தேர்வாணையப் போட்டித் தேர்வுகளுக்கான </a:t>
            </a:r>
            <a:r>
              <a:rPr lang="en-US" sz="3200" b="1" smtClean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பொதுத் தமிழ் வினாத்தாள் அமைப்பு</a:t>
            </a:r>
            <a:endParaRPr lang="en-US" sz="3200" b="1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2031" y="0"/>
            <a:ext cx="11090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பொதுத் தமிழ் வினாத்தாள் அமைப்பு (Group II, IV, VII-B &amp; VIII)</a:t>
            </a:r>
            <a:endParaRPr lang="en-IN" sz="280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0" y="2269289"/>
            <a:ext cx="5171558" cy="4401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43" y="584776"/>
            <a:ext cx="10761619" cy="11752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827" y="2230100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96" y="2264933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1" y="2264932"/>
            <a:ext cx="4890683" cy="44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606" y="115308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3683" y="253960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53960"/>
            <a:ext cx="4990826" cy="298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8" y="253960"/>
            <a:ext cx="4488179" cy="30350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4754" y="3389738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447" y="3494241"/>
            <a:ext cx="7124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891" y="127461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0075" y="98168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27" y="127462"/>
            <a:ext cx="4541713" cy="2992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09" y="127461"/>
            <a:ext cx="4739764" cy="3079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65" y="3633784"/>
            <a:ext cx="4567616" cy="30935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3041" y="3506390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3293" y="3528161"/>
            <a:ext cx="5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109" y="3633783"/>
            <a:ext cx="4739763" cy="30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412" y="331036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023367"/>
            <a:ext cx="5590903" cy="4197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1023367"/>
            <a:ext cx="5530094" cy="4197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6174" y="331036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4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426" y="261587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50" y="405111"/>
            <a:ext cx="3663553" cy="3121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29" y="419101"/>
            <a:ext cx="3917321" cy="3107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9368" y="333349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50" y="3826180"/>
            <a:ext cx="3663553" cy="2972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039" y="3826180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4" y="1429748"/>
            <a:ext cx="1482775" cy="48576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31935" y="3627786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629" y="3826180"/>
            <a:ext cx="3921100" cy="30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13471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3" y="213471"/>
            <a:ext cx="5233821" cy="3013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13470"/>
            <a:ext cx="4654731" cy="3013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22571" y="213471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96454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23" y="3383310"/>
            <a:ext cx="5233821" cy="3226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4831" y="3396454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459937"/>
            <a:ext cx="4654731" cy="31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426" y="261587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5402" y="333349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039" y="3826180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5402" y="3692903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54" y="416539"/>
            <a:ext cx="4766272" cy="3148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09" y="416539"/>
            <a:ext cx="4859382" cy="3180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355" y="3694846"/>
            <a:ext cx="4762371" cy="3163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509" y="3694846"/>
            <a:ext cx="4817199" cy="30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426" y="261587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5402" y="333349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388" y="3712620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5546" y="3715389"/>
            <a:ext cx="71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27)</a:t>
            </a:r>
            <a:endParaRPr lang="en-IN" sz="28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6" y="403119"/>
            <a:ext cx="5219836" cy="3149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027" y="424827"/>
            <a:ext cx="4898488" cy="310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6" y="3712620"/>
            <a:ext cx="5219836" cy="304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26" y="3712620"/>
            <a:ext cx="4898489" cy="30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120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ELCOT</cp:lastModifiedBy>
  <cp:revision>177</cp:revision>
  <dcterms:created xsi:type="dcterms:W3CDTF">2023-03-08T07:29:43Z</dcterms:created>
  <dcterms:modified xsi:type="dcterms:W3CDTF">2023-04-06T08:19:57Z</dcterms:modified>
</cp:coreProperties>
</file>